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5" r:id="rId4"/>
    <p:sldId id="260" r:id="rId5"/>
    <p:sldId id="261" r:id="rId6"/>
    <p:sldId id="266" r:id="rId7"/>
    <p:sldId id="267" r:id="rId8"/>
    <p:sldId id="263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37E29-17D8-4C88-AAE9-0BA4556DD418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7D60-3E06-4923-ADDA-C3087CED4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4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7D60-3E06-4923-ADDA-C3087CED4C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5BE9-B0D8-4678-9B4F-76167655BBEC}" type="datetime1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4A84-60CA-4953-8F7B-3DBC060BAB63}" type="datetime1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1FD7-6F31-4519-82F3-1A4D007139FD}" type="datetime1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6D37-1156-44AE-80BA-DCB918B04889}" type="datetime1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6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9FCC-9199-4C2D-B53E-87A1C44F6F18}" type="datetime1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7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CCD-EC49-4C05-BBF8-41E3CD9AD374}" type="datetime1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0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747-9DDB-486A-8F6E-3A7BA720739B}" type="datetime1">
              <a:rPr lang="ru-RU" smtClean="0"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8E37-3059-48A8-830F-A7DF617D6FA9}" type="datetime1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1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C72-5208-4649-A67F-7AA68ABFEDB9}" type="datetime1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0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47ED-EC9A-4AB2-8891-25E6909B421C}" type="datetime1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F91-91DD-413C-B024-776A9DE3A58E}" type="datetime1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5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3BA8-4913-48E6-976F-42CA27154A1D}" type="datetime1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C077-42DE-4E21-9FB1-80F61D5D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6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08112"/>
          </a:xfrm>
        </p:spPr>
        <p:txBody>
          <a:bodyPr/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Л.Толстой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«Отец и сыновья»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2" y="1700808"/>
            <a:ext cx="481881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reshaemzadachi.ru/sites/default/files/images/JPG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472866" cy="4341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4109" y="260648"/>
            <a:ext cx="5122912" cy="39464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Лев Николаевич Толстой родился  в 1828 году в деревне Ясная Поляна недалеко от города Тулы.  Там он вырос и построил школу для крестьянских детей.  Учебные книги и «Азбуку» он написал специально для этих ребят.  </a:t>
            </a:r>
            <a:r>
              <a:rPr lang="ru-RU" sz="2400" dirty="0" err="1" smtClean="0"/>
              <a:t>Л.Толстой</a:t>
            </a:r>
            <a:r>
              <a:rPr lang="ru-RU" sz="2400" dirty="0" smtClean="0"/>
              <a:t> прожил долгую жизнь и написал очень много книг для взрослых и детей.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782851" cy="5400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4094" r="5149" b="4061"/>
          <a:stretch/>
        </p:blipFill>
        <p:spPr bwMode="auto">
          <a:xfrm>
            <a:off x="6854112" y="3861048"/>
            <a:ext cx="21229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" y="260648"/>
            <a:ext cx="2894535" cy="3698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5075"/>
            <a:ext cx="2919863" cy="4350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12" y="3356992"/>
            <a:ext cx="2627006" cy="33775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58" y="3501008"/>
            <a:ext cx="2340182" cy="32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И СЫНОВЬЯ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2" y="1340767"/>
            <a:ext cx="8699876" cy="4485873"/>
          </a:xfrm>
        </p:spPr>
      </p:pic>
      <p:pic>
        <p:nvPicPr>
          <p:cNvPr id="7" name="ote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  обложки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3168352" cy="43924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772816"/>
            <a:ext cx="21602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869160"/>
            <a:ext cx="2495734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54744" y="1722003"/>
            <a:ext cx="1865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Л. Н. Толстой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55888" y="4998367"/>
            <a:ext cx="254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«Отец и сыновья»</a:t>
            </a:r>
            <a:endParaRPr lang="ru-RU" sz="24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238210" y="2581672"/>
            <a:ext cx="1865960" cy="1800200"/>
          </a:xfrm>
          <a:prstGeom prst="triangl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73238" y="1412776"/>
            <a:ext cx="237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Жанр: </a:t>
            </a:r>
            <a:r>
              <a:rPr lang="ru-RU" sz="2800" dirty="0" smtClean="0"/>
              <a:t>сказка, 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52324" y="1443949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б</a:t>
            </a:r>
            <a:r>
              <a:rPr lang="ru-RU" sz="2800" dirty="0" smtClean="0"/>
              <a:t>асня,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496439" y="1429615"/>
            <a:ext cx="1425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з</a:t>
            </a:r>
            <a:r>
              <a:rPr lang="ru-RU" sz="2800" dirty="0" smtClean="0"/>
              <a:t>агадка,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189377" y="1871246"/>
            <a:ext cx="3308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ассказ,  пословица,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704199" y="2320062"/>
            <a:ext cx="243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стихотворение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2780928"/>
            <a:ext cx="29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Тема:   </a:t>
            </a:r>
            <a:r>
              <a:rPr lang="ru-RU" sz="2800" b="1" dirty="0" smtClean="0">
                <a:solidFill>
                  <a:srgbClr val="FF0000"/>
                </a:solidFill>
              </a:rPr>
              <a:t>о Родине</a:t>
            </a:r>
            <a:r>
              <a:rPr lang="ru-RU" sz="2800" b="1" dirty="0" smtClean="0"/>
              <a:t>,  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2431" y="2743623"/>
            <a:ext cx="142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о</a:t>
            </a:r>
            <a:r>
              <a:rPr lang="ru-RU" sz="2800" b="1" dirty="0" smtClean="0">
                <a:solidFill>
                  <a:srgbClr val="FFFF00"/>
                </a:solidFill>
              </a:rPr>
              <a:t> детях</a:t>
            </a:r>
            <a:r>
              <a:rPr lang="ru-RU" sz="2800" b="1" dirty="0" smtClean="0"/>
              <a:t>,</a:t>
            </a:r>
            <a:endParaRPr lang="ru-RU" sz="2800" b="1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1238210" y="2596401"/>
            <a:ext cx="1865960" cy="1800200"/>
          </a:xfrm>
          <a:prstGeom prst="triangl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11960" y="3261772"/>
            <a:ext cx="1899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</a:rPr>
              <a:t> природе</a:t>
            </a:r>
            <a:r>
              <a:rPr lang="ru-RU" sz="2800" b="1" dirty="0" smtClean="0"/>
              <a:t>,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11198" y="3234891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животных</a:t>
            </a:r>
            <a:r>
              <a:rPr lang="ru-RU" sz="2800" b="1" dirty="0" smtClean="0"/>
              <a:t>,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31046" y="3711332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о</a:t>
            </a:r>
            <a:r>
              <a:rPr lang="ru-RU" sz="2800" b="1" dirty="0" smtClean="0">
                <a:solidFill>
                  <a:srgbClr val="7030A0"/>
                </a:solidFill>
              </a:rPr>
              <a:t> приключениях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14261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сказать по-другому?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8827" y="2688142"/>
            <a:ext cx="5886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Жить в согласии -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458827" y="1508440"/>
            <a:ext cx="4323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Жить врозь -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217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368152"/>
          </a:xfrm>
        </p:spPr>
        <p:txBody>
          <a:bodyPr>
            <a:no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сказать по-другому?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21125" y="3501008"/>
            <a:ext cx="857901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 smtClean="0"/>
              <a:t>Жить в согласии </a:t>
            </a:r>
            <a:r>
              <a:rPr lang="ru-RU" sz="6000" dirty="0"/>
              <a:t>- жить </a:t>
            </a:r>
            <a:endParaRPr lang="ru-RU" sz="6000" dirty="0" smtClean="0"/>
          </a:p>
          <a:p>
            <a:r>
              <a:rPr lang="ru-RU" sz="6000" dirty="0" smtClean="0"/>
              <a:t>дружно</a:t>
            </a:r>
            <a:r>
              <a:rPr lang="ru-RU" sz="6000" dirty="0"/>
              <a:t>, уважать мнение </a:t>
            </a:r>
          </a:p>
          <a:p>
            <a:r>
              <a:rPr lang="ru-RU" sz="6000" dirty="0"/>
              <a:t>других, помогать</a:t>
            </a:r>
          </a:p>
          <a:p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-21125" y="1412776"/>
            <a:ext cx="70709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 smtClean="0"/>
              <a:t>Жить врозь </a:t>
            </a:r>
            <a:r>
              <a:rPr lang="ru-RU" sz="6000" dirty="0"/>
              <a:t>- жить </a:t>
            </a:r>
            <a:endParaRPr lang="ru-RU" sz="6000" dirty="0" smtClean="0"/>
          </a:p>
          <a:p>
            <a:r>
              <a:rPr lang="ru-RU" sz="6000" dirty="0" smtClean="0"/>
              <a:t>отдельно</a:t>
            </a:r>
            <a:r>
              <a:rPr lang="ru-RU" sz="6000" dirty="0"/>
              <a:t>, </a:t>
            </a:r>
            <a:r>
              <a:rPr lang="ru-RU" sz="6000" dirty="0" smtClean="0"/>
              <a:t>не </a:t>
            </a:r>
            <a:r>
              <a:rPr lang="ru-RU" sz="6000" dirty="0"/>
              <a:t>дружно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974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Собери пословицу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988013"/>
            <a:ext cx="3515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Доброе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646113" y="4557458"/>
            <a:ext cx="2977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милее</a:t>
            </a:r>
            <a:endParaRPr lang="ru-RU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268760"/>
            <a:ext cx="43172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богатства</a:t>
            </a:r>
            <a:endParaRPr lang="ru-RU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4948257" y="3353620"/>
            <a:ext cx="4012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братство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7974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Собери пословицу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Царенко Галина Евгеньевна МКОУ "Октябрьская СОШ №1"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988013"/>
            <a:ext cx="3515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Доброе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646113" y="4557458"/>
            <a:ext cx="2977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милее</a:t>
            </a:r>
            <a:endParaRPr lang="ru-RU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268760"/>
            <a:ext cx="43172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богатства</a:t>
            </a:r>
            <a:endParaRPr lang="ru-RU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4948257" y="3353620"/>
            <a:ext cx="4012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братство</a:t>
            </a:r>
            <a:endParaRPr lang="ru-RU" sz="8000" dirty="0"/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>
            <a:off x="3623210" y="2649733"/>
            <a:ext cx="1452846" cy="113930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3"/>
          </p:cNvCxnSpPr>
          <p:nvPr/>
        </p:nvCxnSpPr>
        <p:spPr>
          <a:xfrm flipH="1">
            <a:off x="3623210" y="4437112"/>
            <a:ext cx="1812886" cy="78206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475656" y="2348880"/>
            <a:ext cx="4464496" cy="25202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203</Words>
  <Application>Microsoft Office PowerPoint</Application>
  <PresentationFormat>Экран (4:3)</PresentationFormat>
  <Paragraphs>41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Л.Толстой «Отец и сыновья»</vt:lpstr>
      <vt:lpstr>Лев Николаевич Толстой родился  в 1828 году в деревне Ясная Поляна недалеко от города Тулы.  Там он вырос и построил школу для крестьянских детей.  Учебные книги и «Азбуку» он написал специально для этих ребят.  Л.Толстой прожил долгую жизнь и написал очень много книг для взрослых и детей.</vt:lpstr>
      <vt:lpstr>Презентация PowerPoint</vt:lpstr>
      <vt:lpstr>ОТЕЦ И СЫНОВЬЯ</vt:lpstr>
      <vt:lpstr>Модель   обложки</vt:lpstr>
      <vt:lpstr>Как можно сказать по-другому?</vt:lpstr>
      <vt:lpstr>Как можно сказать по-другому?</vt:lpstr>
      <vt:lpstr>Собери пословицу</vt:lpstr>
      <vt:lpstr>Собери пословицу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Л.Толстой «Отец и сыновья»</dc:title>
  <dc:creator>Premium</dc:creator>
  <cp:lastModifiedBy>USER</cp:lastModifiedBy>
  <cp:revision>39</cp:revision>
  <dcterms:created xsi:type="dcterms:W3CDTF">2013-02-20T14:23:26Z</dcterms:created>
  <dcterms:modified xsi:type="dcterms:W3CDTF">2014-11-30T13:16:13Z</dcterms:modified>
</cp:coreProperties>
</file>